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letter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6" d="100"/>
          <a:sy n="56" d="100"/>
        </p:scale>
        <p:origin x="11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1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86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8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5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5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3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5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5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7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72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7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5CD88-37CC-4453-9F4B-DB120A272386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F9FAA-85D9-4033-800D-9FD697633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1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" y="4626430"/>
            <a:ext cx="3126921" cy="4419599"/>
          </a:xfrm>
        </p:spPr>
        <p:txBody>
          <a:bodyPr>
            <a:normAutofit fontScale="92500" lnSpcReduction="10000"/>
          </a:bodyPr>
          <a:lstStyle/>
          <a:p>
            <a:r>
              <a:rPr lang="en-US" sz="1500" u="sng" dirty="0" smtClean="0"/>
              <a:t>Classification</a:t>
            </a:r>
            <a:endParaRPr lang="en-US" u="sng" dirty="0" smtClean="0"/>
          </a:p>
          <a:p>
            <a:pPr algn="l"/>
            <a:r>
              <a:rPr lang="en-US" sz="1400" dirty="0" smtClean="0"/>
              <a:t>Domain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Kingdom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Phylum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Class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Order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Family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Genus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Species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523015"/>
            <a:ext cx="6858000" cy="1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3407229" y="4626430"/>
            <a:ext cx="21772" cy="451757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 rot="10800000">
            <a:off x="-1" y="127908"/>
            <a:ext cx="68580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000" b="1" u="sng" dirty="0" smtClean="0"/>
              <a:t>Numbered List of Niche and Adaptations</a:t>
            </a:r>
            <a:r>
              <a:rPr lang="en-US" sz="1000" u="sng" dirty="0" smtClean="0"/>
              <a:t>: Describe </a:t>
            </a:r>
            <a:r>
              <a:rPr lang="en-US" sz="1000" b="1" u="sng" dirty="0" smtClean="0"/>
              <a:t>3 environmental condi</a:t>
            </a:r>
            <a:r>
              <a:rPr lang="en-US" sz="1000" u="sng" dirty="0" smtClean="0"/>
              <a:t>tions and the </a:t>
            </a:r>
            <a:r>
              <a:rPr lang="en-US" sz="1000" b="1" u="sng" dirty="0" smtClean="0"/>
              <a:t>unique adaptations </a:t>
            </a:r>
            <a:r>
              <a:rPr lang="en-US" sz="1000" u="sng" dirty="0" smtClean="0"/>
              <a:t>that evolved within the species to overcome each aspect of the environment. </a:t>
            </a:r>
            <a:endParaRPr lang="en-US" sz="10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3548739" y="4626430"/>
            <a:ext cx="3114678" cy="4366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b="1" dirty="0" smtClean="0"/>
              <a:t>Common Name</a:t>
            </a:r>
          </a:p>
          <a:p>
            <a:pPr algn="l"/>
            <a:r>
              <a:rPr lang="en-US" sz="800" b="1" dirty="0" smtClean="0"/>
              <a:t>Scientific Name</a:t>
            </a:r>
          </a:p>
          <a:p>
            <a:pPr algn="l"/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n-US" sz="800" dirty="0"/>
          </a:p>
          <a:p>
            <a:pPr algn="l"/>
            <a:endParaRPr lang="en-US" sz="800" dirty="0" smtClean="0"/>
          </a:p>
          <a:p>
            <a:pPr algn="l"/>
            <a:endParaRPr lang="en-US" sz="800" dirty="0"/>
          </a:p>
          <a:p>
            <a:pPr algn="l"/>
            <a:endParaRPr lang="en-US" sz="800" dirty="0" smtClean="0"/>
          </a:p>
          <a:p>
            <a:pPr algn="l"/>
            <a:endParaRPr lang="en-US" sz="800" b="1" dirty="0"/>
          </a:p>
          <a:p>
            <a:pPr algn="l"/>
            <a:r>
              <a:rPr lang="en-US" sz="800" b="1" dirty="0"/>
              <a:t> </a:t>
            </a:r>
            <a:r>
              <a:rPr lang="en-US" sz="800" b="1" dirty="0" smtClean="0"/>
              <a:t>         Name of Ecosystem</a:t>
            </a:r>
          </a:p>
          <a:p>
            <a:pPr algn="l"/>
            <a:r>
              <a:rPr lang="en-US" sz="800" b="1" dirty="0" smtClean="0"/>
              <a:t>          By: </a:t>
            </a:r>
          </a:p>
          <a:p>
            <a:pPr algn="l"/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 rot="5400000" flipV="1">
            <a:off x="2672448" y="7255329"/>
            <a:ext cx="1948415" cy="217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/>
              <a:t>Animal </a:t>
            </a:r>
            <a:r>
              <a:rPr lang="en-US" sz="900" b="1" dirty="0" smtClean="0"/>
              <a:t>Motto:</a:t>
            </a:r>
            <a:endParaRPr lang="en-US" sz="900" dirty="0"/>
          </a:p>
        </p:txBody>
      </p:sp>
      <p:sp>
        <p:nvSpPr>
          <p:cNvPr id="17" name="Rounded Rectangle 16"/>
          <p:cNvSpPr/>
          <p:nvPr/>
        </p:nvSpPr>
        <p:spPr>
          <a:xfrm>
            <a:off x="4005944" y="5279571"/>
            <a:ext cx="2657474" cy="3058886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6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ites.google.com/site/changchienlily/BlankWorld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8609" y="5383678"/>
            <a:ext cx="6640779" cy="3526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7572" y="4854968"/>
            <a:ext cx="293915" cy="2394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>
            <a:off x="400129" y="4854968"/>
            <a:ext cx="27606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General ecosystem name, colored in all the world</a:t>
            </a:r>
            <a:endParaRPr lang="en-US" sz="1000" dirty="0"/>
          </a:p>
        </p:txBody>
      </p:sp>
      <p:sp>
        <p:nvSpPr>
          <p:cNvPr id="7" name="Rectangle 6"/>
          <p:cNvSpPr/>
          <p:nvPr/>
        </p:nvSpPr>
        <p:spPr>
          <a:xfrm>
            <a:off x="3180849" y="4833605"/>
            <a:ext cx="293915" cy="2394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0800000">
            <a:off x="3474764" y="4850353"/>
            <a:ext cx="32816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Specific location, colored on top of general ecosystem color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 rot="10800000">
            <a:off x="5471101" y="8820916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Ecosystem name</a:t>
            </a:r>
            <a:r>
              <a:rPr lang="en-US" sz="1000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  <a:endParaRPr lang="en-US" sz="10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0800000">
            <a:off x="2376633" y="8857169"/>
            <a:ext cx="78418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/>
              <a:t>Your name</a:t>
            </a:r>
            <a:r>
              <a:rPr lang="en-US" sz="1000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  <a:endParaRPr lang="en-US" sz="10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71487" y="68413"/>
            <a:ext cx="5915025" cy="1063300"/>
          </a:xfrm>
        </p:spPr>
        <p:txBody>
          <a:bodyPr/>
          <a:lstStyle/>
          <a:p>
            <a:r>
              <a:rPr lang="en-US" sz="2400" dirty="0"/>
              <a:t>E</a:t>
            </a:r>
            <a:r>
              <a:rPr lang="en-US" sz="2400" dirty="0" smtClean="0"/>
              <a:t>cosystem </a:t>
            </a:r>
            <a:r>
              <a:rPr lang="en-US" sz="2400" dirty="0" smtClean="0"/>
              <a:t>packet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148257" y="1314769"/>
            <a:ext cx="2170297" cy="23018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18" name="Text Placeholder 12"/>
          <p:cNvSpPr txBox="1">
            <a:spLocks/>
          </p:cNvSpPr>
          <p:nvPr/>
        </p:nvSpPr>
        <p:spPr>
          <a:xfrm>
            <a:off x="4514855" y="1080067"/>
            <a:ext cx="1951603" cy="7907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/>
          </a:p>
        </p:txBody>
      </p:sp>
      <p:sp>
        <p:nvSpPr>
          <p:cNvPr id="19" name="Text Placeholder 12"/>
          <p:cNvSpPr txBox="1">
            <a:spLocks/>
          </p:cNvSpPr>
          <p:nvPr/>
        </p:nvSpPr>
        <p:spPr>
          <a:xfrm>
            <a:off x="400129" y="502092"/>
            <a:ext cx="2137007" cy="5737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Heterotrophs </a:t>
            </a:r>
            <a:r>
              <a:rPr lang="en-US" sz="1000" dirty="0" smtClean="0"/>
              <a:t>(</a:t>
            </a:r>
            <a:r>
              <a:rPr lang="en-US" sz="1000" dirty="0"/>
              <a:t>1 </a:t>
            </a:r>
            <a:r>
              <a:rPr lang="en-US" sz="1000" dirty="0" smtClean="0"/>
              <a:t>mammal max.) </a:t>
            </a:r>
            <a:r>
              <a:rPr lang="en-US" sz="1400" dirty="0" smtClean="0"/>
              <a:t> </a:t>
            </a:r>
            <a:r>
              <a:rPr lang="en-US" sz="1400" dirty="0" smtClean="0"/>
              <a:t>&amp; </a:t>
            </a:r>
            <a:r>
              <a:rPr lang="en-US" sz="1400" dirty="0" smtClean="0"/>
              <a:t>  Photoautotrophs</a:t>
            </a:r>
            <a:endParaRPr lang="en-US" sz="1400" dirty="0" smtClean="0"/>
          </a:p>
        </p:txBody>
      </p:sp>
      <p:sp>
        <p:nvSpPr>
          <p:cNvPr id="20" name="Text Placeholder 12"/>
          <p:cNvSpPr txBox="1">
            <a:spLocks/>
          </p:cNvSpPr>
          <p:nvPr/>
        </p:nvSpPr>
        <p:spPr>
          <a:xfrm>
            <a:off x="2277566" y="1005659"/>
            <a:ext cx="1951603" cy="3582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 smtClean="0"/>
          </a:p>
        </p:txBody>
      </p:sp>
      <p:sp>
        <p:nvSpPr>
          <p:cNvPr id="23" name="Content Placeholder 13"/>
          <p:cNvSpPr>
            <a:spLocks noGrp="1"/>
          </p:cNvSpPr>
          <p:nvPr>
            <p:ph sz="half" idx="2"/>
          </p:nvPr>
        </p:nvSpPr>
        <p:spPr>
          <a:xfrm>
            <a:off x="3093218" y="161598"/>
            <a:ext cx="3503463" cy="3309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 smtClean="0"/>
              <a:t>Draw </a:t>
            </a:r>
            <a:r>
              <a:rPr lang="en-US" sz="1200" dirty="0" smtClean="0"/>
              <a:t>either the </a:t>
            </a:r>
            <a:r>
              <a:rPr lang="en-US" sz="1200" b="1" dirty="0" smtClean="0"/>
              <a:t>Carbon Cycle or the Nitrogen Cycle</a:t>
            </a:r>
            <a:r>
              <a:rPr lang="en-US" sz="1200" dirty="0" smtClean="0"/>
              <a:t>. Both cycles have been overwhelmed by inputs from our modern society. </a:t>
            </a:r>
            <a:r>
              <a:rPr lang="en-US" sz="1200" b="1" dirty="0" smtClean="0"/>
              <a:t>Highlight the manmade overload in the cycle and list the natural consequences.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half" idx="2"/>
          </p:nvPr>
        </p:nvSpPr>
        <p:spPr>
          <a:xfrm>
            <a:off x="4452257" y="1885012"/>
            <a:ext cx="2314763" cy="256947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400" i="1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0" y="4523015"/>
            <a:ext cx="6858000" cy="1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718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4689</TotalTime>
  <Words>124</Words>
  <Application>Microsoft Office PowerPoint</Application>
  <PresentationFormat>Letter Paper (8.5x11 in)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Ecosystem packet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E. Cohen</dc:creator>
  <cp:lastModifiedBy>Mary McClellan</cp:lastModifiedBy>
  <cp:revision>31</cp:revision>
  <cp:lastPrinted>2017-01-31T15:36:28Z</cp:lastPrinted>
  <dcterms:created xsi:type="dcterms:W3CDTF">2016-01-02T17:59:37Z</dcterms:created>
  <dcterms:modified xsi:type="dcterms:W3CDTF">2017-01-31T17:03:10Z</dcterms:modified>
</cp:coreProperties>
</file>